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60" r:id="rId2"/>
    <p:sldId id="258" r:id="rId3"/>
    <p:sldId id="259" r:id="rId4"/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BDC909-1554-4091-B9F3-85658D15BD9B}" type="datetimeFigureOut">
              <a:rPr lang="en-US" smtClean="0"/>
              <a:t>2/28/2024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6966A-81D1-438A-8EA8-F33FC75DB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20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6966A-81D1-438A-8EA8-F33FC75DBD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599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193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512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21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17956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7456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7417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718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0330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017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66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023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783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398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6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521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69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10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1E426EC-8DA6-41D5-A55C-47E0E839BA40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B81D3EB-7F5A-4DEB-88C0-7ABDE1A47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1811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A88A31-C28A-F750-82DA-1A42B86E7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AFD19F-2913-5E8C-D81C-340D23A323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666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F97E09-DF8D-B5F3-29A9-AF21EA445D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b="0" i="0" dirty="0">
                <a:solidFill>
                  <a:srgbClr val="FFFFFF"/>
                </a:solidFill>
                <a:effectLst/>
                <a:latin typeface="Rubik"/>
              </a:rPr>
              <a:t>Unveiling the Facts: How Safe is Flying?</a:t>
            </a:r>
            <a:br>
              <a:rPr lang="en-US" sz="5200" b="0" i="0" dirty="0">
                <a:solidFill>
                  <a:srgbClr val="FFFFFF"/>
                </a:solidFill>
                <a:effectLst/>
                <a:latin typeface="Rubik"/>
              </a:rPr>
            </a:br>
            <a:endParaRPr lang="en-US" sz="5200" dirty="0">
              <a:solidFill>
                <a:srgbClr val="FFFFFF"/>
              </a:solidFill>
            </a:endParaRPr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F5A4D108-17EB-6E33-8F12-E4090E0698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12500" r="12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8618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09"/>
    </mc:Choice>
    <mc:Fallback>
      <p:transition spd="slow" advTm="6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5C4F06-F55A-8DE0-5E42-48B31C989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061DB0-45A9-874C-A662-256CCBAAA6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11" r="2793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97C01268-1D13-1316-31CF-3EDCFF6978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12500" r="12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85514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8"/>
    </mc:Choice>
    <mc:Fallback>
      <p:transition spd="slow" advTm="1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FBDDFC-1F38-8D13-7661-9AEB8FD97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21E545-36F8-6AB1-2B39-76D7FEBA15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4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810FAE7F-501E-8BFD-2759-5E05492F2F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12500" r="12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46738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60"/>
    </mc:Choice>
    <mc:Fallback>
      <p:transition spd="slow" advTm="16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C1FF1-9EDD-6077-B213-33B36D4A0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729" y="603850"/>
            <a:ext cx="10524226" cy="1190444"/>
          </a:xfrm>
        </p:spPr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Airlines and Aviation Authorities  multifaceted approach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BD453-0FA2-E5A6-1B8A-75CF15EEE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30" y="1923691"/>
            <a:ext cx="9644330" cy="4494361"/>
          </a:xfrm>
        </p:spPr>
        <p:txBody>
          <a:bodyPr>
            <a:norm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Efficient flight training to enable better crew performance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Enhanced crew resource management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Increased situational awareness (including weather conditions)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Immediate response to EGPWS warnings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Updating EGPWS software and Terrain/Obstacle/Runway database in a timely manner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Good decision-making and execution</a:t>
            </a:r>
          </a:p>
          <a:p>
            <a:r>
              <a:rPr lang="en-US" sz="1800" kern="100" dirty="0">
                <a:latin typeface="Aptos" panose="020B0004020202020204" pitchFamily="34" charset="0"/>
                <a:cs typeface="Times New Roman" panose="02020603050405020304" pitchFamily="18" charset="0"/>
              </a:rPr>
              <a:t>The continual reduction in accident rates has been achieved by an ongoing commitment of the commercial aviation industry to enable a safe aircraft to be safely operated in a safe air transport system.</a:t>
            </a:r>
          </a:p>
          <a:p>
            <a:r>
              <a:rPr lang="en-US" sz="1800" kern="100" dirty="0">
                <a:latin typeface="Aptos" panose="020B0004020202020204" pitchFamily="34" charset="0"/>
                <a:cs typeface="Times New Roman" panose="02020603050405020304" pitchFamily="18" charset="0"/>
              </a:rPr>
              <a:t>Effective regulation, a strong safety culture, and improvements in training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992173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1069</TotalTime>
  <Words>112</Words>
  <Application>Microsoft Office PowerPoint</Application>
  <PresentationFormat>Widescreen</PresentationFormat>
  <Paragraphs>11</Paragraphs>
  <Slides>4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Century Gothic</vt:lpstr>
      <vt:lpstr>Rubik</vt:lpstr>
      <vt:lpstr>Söhne</vt:lpstr>
      <vt:lpstr>Wingdings 3</vt:lpstr>
      <vt:lpstr>Slice</vt:lpstr>
      <vt:lpstr>Unveiling the Facts: How Safe is Flying? </vt:lpstr>
      <vt:lpstr>PowerPoint Presentation</vt:lpstr>
      <vt:lpstr>PowerPoint Presentation</vt:lpstr>
      <vt:lpstr>Airlines and Aviation Authorities  multifaceted approach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Unveiling the Facts: How Safe is Flying? </dc:title>
  <dc:creator>Hemalatha Subbiah</dc:creator>
  <cp:lastModifiedBy>Hemalatha Subbiah</cp:lastModifiedBy>
  <cp:revision>2</cp:revision>
  <dcterms:created xsi:type="dcterms:W3CDTF">2024-02-27T22:42:05Z</dcterms:created>
  <dcterms:modified xsi:type="dcterms:W3CDTF">2024-02-28T16:31:44Z</dcterms:modified>
</cp:coreProperties>
</file>

<file path=docProps/thumbnail.jpeg>
</file>